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79" r:id="rId2"/>
    <p:sldId id="300" r:id="rId3"/>
    <p:sldId id="304" r:id="rId4"/>
    <p:sldId id="301" r:id="rId5"/>
    <p:sldId id="289" r:id="rId6"/>
    <p:sldId id="290" r:id="rId7"/>
    <p:sldId id="308" r:id="rId8"/>
    <p:sldId id="306" r:id="rId9"/>
    <p:sldId id="299" r:id="rId10"/>
    <p:sldId id="312" r:id="rId11"/>
    <p:sldId id="309" r:id="rId12"/>
    <p:sldId id="307" r:id="rId13"/>
    <p:sldId id="310" r:id="rId14"/>
    <p:sldId id="311" r:id="rId15"/>
    <p:sldId id="31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oo Lee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FFFF00"/>
    <a:srgbClr val="0000CC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81" autoAdjust="0"/>
  </p:normalViewPr>
  <p:slideViewPr>
    <p:cSldViewPr>
      <p:cViewPr varScale="1">
        <p:scale>
          <a:sx n="100" d="100"/>
          <a:sy n="100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FFDC385-8DFC-4949-8FC0-2ED9153CF9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34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C385-8DFC-4949-8FC0-2ED9153CF9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C385-8DFC-4949-8FC0-2ED9153CF97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5DEE9-0655-46CC-923A-95E35014BC30}" type="slidenum">
              <a:rPr lang="en-US"/>
              <a:pPr/>
              <a:t>11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C385-8DFC-4949-8FC0-2ED9153CF97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C385-8DFC-4949-8FC0-2ED9153CF97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5DEE9-0655-46CC-923A-95E35014BC30}" type="slidenum">
              <a:rPr lang="en-US"/>
              <a:pPr/>
              <a:t>14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C385-8DFC-4949-8FC0-2ED9153CF97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C385-8DFC-4949-8FC0-2ED9153CF97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C385-8DFC-4949-8FC0-2ED9153CF97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C385-8DFC-4949-8FC0-2ED9153CF97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C385-8DFC-4949-8FC0-2ED9153CF97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5DEE9-0655-46CC-923A-95E35014BC30}" type="slidenum">
              <a:rPr lang="en-US"/>
              <a:pPr/>
              <a:t>6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C385-8DFC-4949-8FC0-2ED9153CF97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5DEE9-0655-46CC-923A-95E35014BC30}" type="slidenum">
              <a:rPr lang="en-US"/>
              <a:pPr/>
              <a:t>8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C385-8DFC-4949-8FC0-2ED9153CF97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5FEA-4CE5-46CE-9F47-88C948EF2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6D6A-BE96-4127-ACFF-D576B4A42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A521-0FEE-4BF2-BFAC-DDB1B41E1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2F9F-A0FE-498C-BE2C-00FBE8B55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D57A-6BF3-45AD-B45A-D0356852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5FF-FE15-4DED-B23F-D20D07D63A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2247-325B-4CDD-8170-B86A0660A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6394-AA28-436B-95E2-1039C37BD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D161-EDFC-4B1F-9BDE-5FA38151F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E3D0-278E-4A0F-83B1-E1A9C83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225-769F-453A-8361-9EDAB40B9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08DAB-23EE-4388-AA54-F8B13EFE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pperplate Gothic Bold" pitchFamily="34" charset="0"/>
              </a:rPr>
              <a:t/>
            </a:r>
            <a:br>
              <a:rPr lang="en-US" sz="2800" b="1" dirty="0" smtClean="0">
                <a:latin typeface="Copperplate Gothic Bold" pitchFamily="34" charset="0"/>
              </a:rPr>
            </a:br>
            <a:r>
              <a:rPr lang="en-US" sz="2800" b="1" dirty="0" smtClean="0">
                <a:latin typeface="Copperplate Gothic Bold" pitchFamily="34" charset="0"/>
              </a:rPr>
              <a:t>Notes Towards </a:t>
            </a:r>
            <a:br>
              <a:rPr lang="en-US" sz="2800" b="1" dirty="0" smtClean="0">
                <a:latin typeface="Copperplate Gothic Bold" pitchFamily="34" charset="0"/>
              </a:rPr>
            </a:br>
            <a:r>
              <a:rPr lang="en-US" sz="2800" b="1" dirty="0" smtClean="0">
                <a:latin typeface="Copperplate Gothic Bold" pitchFamily="34" charset="0"/>
              </a:rPr>
              <a:t>Documentary Poetics: </a:t>
            </a:r>
            <a:r>
              <a:rPr lang="en-US" sz="2800" dirty="0" smtClean="0">
                <a:latin typeface="Copperplate Gothic Bold" pitchFamily="34" charset="0"/>
              </a:rPr>
              <a:t/>
            </a:r>
            <a:br>
              <a:rPr lang="en-US" sz="2800" dirty="0" smtClean="0">
                <a:latin typeface="Copperplate Gothic Bold" pitchFamily="34" charset="0"/>
              </a:rPr>
            </a:br>
            <a:r>
              <a:rPr lang="en-US" sz="2800" dirty="0" smtClean="0">
                <a:latin typeface="Copperplate Gothic Bold" pitchFamily="34" charset="0"/>
              </a:rPr>
              <a:t/>
            </a:r>
            <a:br>
              <a:rPr lang="en-US" sz="2800" dirty="0" smtClean="0">
                <a:latin typeface="Copperplate Gothic Bold" pitchFamily="34" charset="0"/>
              </a:rPr>
            </a:br>
            <a:r>
              <a:rPr lang="en-US" sz="2800" b="1" dirty="0" smtClean="0">
                <a:latin typeface="Copperplate Gothic Bold" pitchFamily="34" charset="0"/>
              </a:rPr>
              <a:t>A Post-Cartesian Reflection</a:t>
            </a:r>
            <a:r>
              <a:rPr lang="en-US" sz="3600" b="1" dirty="0">
                <a:latin typeface="Copperplate Gothic Bold" pitchFamily="34" charset="0"/>
              </a:rPr>
              <a:t/>
            </a:r>
            <a:br>
              <a:rPr lang="en-US" sz="3600" b="1" dirty="0">
                <a:latin typeface="Copperplate Gothic Bold" pitchFamily="34" charset="0"/>
              </a:rPr>
            </a:br>
            <a:endParaRPr lang="en-US" sz="2400" dirty="0">
              <a:latin typeface="Copperplate Gothic Bold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3810000"/>
            <a:ext cx="4038600" cy="2286000"/>
          </a:xfrm>
        </p:spPr>
        <p:txBody>
          <a:bodyPr/>
          <a:lstStyle/>
          <a:p>
            <a:pPr algn="r">
              <a:buNone/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pperplate Gothic Bold" pitchFamily="34" charset="0"/>
              </a:rPr>
              <a:t>Kyoo Lee</a:t>
            </a:r>
          </a:p>
          <a:p>
            <a:pPr marL="0" indent="0">
              <a:buNone/>
            </a:pPr>
            <a:endParaRPr lang="en-US" sz="2400" dirty="0" smtClean="0">
              <a:latin typeface="Copperplate Gothic Bold" pitchFamily="34" charset="0"/>
            </a:endParaRPr>
          </a:p>
          <a:p>
            <a:endParaRPr lang="en-US" sz="2400" dirty="0">
              <a:latin typeface="Copperplate Gothic Bol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200400"/>
            <a:ext cx="2723046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752600" y="1066800"/>
            <a:ext cx="5638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pperplate Gothic Bold" pitchFamily="34" charset="0"/>
              </a:rPr>
              <a:t>III/III RETURN To/Of:</a:t>
            </a:r>
            <a:endParaRPr lang="en-US" sz="3600" dirty="0" smtClean="0">
              <a:solidFill>
                <a:schemeClr val="bg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7400" dirty="0" err="1" smtClean="0">
                <a:solidFill>
                  <a:srgbClr val="FF0000"/>
                </a:solidFill>
                <a:latin typeface="Cambria"/>
                <a:cs typeface="Cambria"/>
              </a:rPr>
              <a:t>Cogitø</a:t>
            </a:r>
            <a:r>
              <a:rPr lang="en-US" sz="720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25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876300"/>
            <a:ext cx="57150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4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0"/>
            <a:ext cx="8261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752600" y="1066800"/>
            <a:ext cx="5638800" cy="5029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7200" dirty="0" err="1" smtClean="0">
                <a:solidFill>
                  <a:srgbClr val="FF0000"/>
                </a:solidFill>
                <a:latin typeface="Cambria"/>
                <a:cs typeface="Cambria"/>
              </a:rPr>
              <a:t>Cogitø</a:t>
            </a:r>
            <a:r>
              <a:rPr lang="en-US" sz="720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</a:p>
          <a:p>
            <a:pPr marL="0" indent="0" algn="ctr">
              <a:buNone/>
            </a:pPr>
            <a:r>
              <a:rPr lang="en-US" altLang="ko-KR" sz="7200" dirty="0" smtClean="0">
                <a:solidFill>
                  <a:srgbClr val="FF0000"/>
                </a:solidFill>
                <a:latin typeface="Cambria"/>
                <a:cs typeface="Cambria"/>
              </a:rPr>
              <a:t>(</a:t>
            </a:r>
            <a:r>
              <a:rPr lang="ko-KR" altLang="en-US" sz="7200" dirty="0" smtClean="0">
                <a:solidFill>
                  <a:srgbClr val="FF0000"/>
                </a:solidFill>
                <a:latin typeface="Cambria"/>
                <a:cs typeface="Cambria"/>
              </a:rPr>
              <a:t>생각</a:t>
            </a:r>
            <a:r>
              <a:rPr lang="en-US" altLang="ko-KR" sz="7200" dirty="0" smtClean="0">
                <a:solidFill>
                  <a:srgbClr val="FF0000"/>
                </a:solidFill>
                <a:latin typeface="Cambria"/>
                <a:cs typeface="Cambria"/>
              </a:rPr>
              <a:t>,</a:t>
            </a:r>
            <a:r>
              <a:rPr lang="zh-CHT" altLang="en-US" sz="7200" dirty="0" smtClean="0">
                <a:solidFill>
                  <a:srgbClr val="FF0000"/>
                </a:solidFill>
              </a:rPr>
              <a:t>生覺</a:t>
            </a:r>
            <a:r>
              <a:rPr lang="en-US" altLang="ko-KR" sz="7200" dirty="0" smtClean="0">
                <a:solidFill>
                  <a:srgbClr val="FF0000"/>
                </a:solidFill>
              </a:rPr>
              <a:t>,</a:t>
            </a:r>
            <a:r>
              <a:rPr lang="ko-KR" altLang="en-US" sz="7200" dirty="0" smtClean="0">
                <a:solidFill>
                  <a:srgbClr val="FF0000"/>
                </a:solidFill>
              </a:rPr>
              <a:t> </a:t>
            </a:r>
            <a:r>
              <a:rPr lang="en-US" altLang="ko-KR" sz="7200" i="1" dirty="0" err="1" smtClean="0">
                <a:solidFill>
                  <a:srgbClr val="FF0000"/>
                </a:solidFill>
              </a:rPr>
              <a:t>Saenggak</a:t>
            </a:r>
            <a:r>
              <a:rPr lang="en-US" altLang="ko-KR" sz="7200" dirty="0" smtClean="0">
                <a:solidFill>
                  <a:srgbClr val="FF0000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en-US" altLang="ko-KR" sz="7200" i="1" dirty="0" smtClean="0">
                <a:solidFill>
                  <a:srgbClr val="FF0000"/>
                </a:solidFill>
              </a:rPr>
              <a:t>Vita </a:t>
            </a:r>
            <a:r>
              <a:rPr lang="en-US" altLang="ko-KR" sz="7200" i="1" dirty="0" err="1" smtClean="0">
                <a:solidFill>
                  <a:srgbClr val="FF0000"/>
                </a:solidFill>
              </a:rPr>
              <a:t>Activa</a:t>
            </a:r>
            <a:r>
              <a:rPr lang="en-US" altLang="ko-KR" sz="7200" dirty="0" smtClean="0">
                <a:solidFill>
                  <a:srgbClr val="FF0000"/>
                </a:solidFill>
                <a:latin typeface="Cambria"/>
                <a:cs typeface="Cambria"/>
              </a:rPr>
              <a:t>)</a:t>
            </a:r>
            <a:r>
              <a:rPr lang="en-US" sz="8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, </a:t>
            </a: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Time of/for</a:t>
            </a:r>
            <a:endParaRPr lang="en-US" sz="8000" dirty="0">
              <a:solidFill>
                <a:schemeClr val="bg1">
                  <a:lumMod val="50000"/>
                  <a:lumOff val="50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2595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381000"/>
            <a:ext cx="863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4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1336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3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648200"/>
            <a:ext cx="1905000" cy="1905000"/>
          </a:xfrm>
          <a:prstGeom prst="rect">
            <a:avLst/>
          </a:prstGeom>
        </p:spPr>
      </p:pic>
      <p:pic>
        <p:nvPicPr>
          <p:cNvPr id="2" name="Picture 1" descr="400px-Empty_set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3" y="911412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768600"/>
            <a:ext cx="60833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5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52" name="Picture 12" descr="Reading Descartes Otherw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133600"/>
            <a:ext cx="2261062" cy="3657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12574200">
            <a:off x="1828800" y="2133600"/>
            <a:ext cx="35814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3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pperplate Gothic Bold" pitchFamily="34" charset="0"/>
              </a:rPr>
              <a:t>I. Turn</a:t>
            </a:r>
          </a:p>
          <a:p>
            <a:pPr>
              <a:buNone/>
            </a:pPr>
            <a:r>
              <a:rPr lang="en-US" sz="33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pperplate Gothic Bold" pitchFamily="34" charset="0"/>
              </a:rPr>
              <a:t>II. Turn To</a:t>
            </a:r>
          </a:p>
          <a:p>
            <a:pPr>
              <a:buNone/>
            </a:pPr>
            <a:r>
              <a:rPr lang="en-US" sz="33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pperplate Gothic Bold" pitchFamily="34" charset="0"/>
              </a:rPr>
              <a:t>III. Return To</a:t>
            </a:r>
            <a:endParaRPr lang="en-US" sz="3300" dirty="0">
              <a:solidFill>
                <a:schemeClr val="bg1">
                  <a:lumMod val="50000"/>
                  <a:lumOff val="50000"/>
                </a:schemeClr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752600" y="1066800"/>
            <a:ext cx="5638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pperplate Gothic Bold" pitchFamily="34" charset="0"/>
              </a:rPr>
              <a:t>I/III Turn: </a:t>
            </a:r>
          </a:p>
          <a:p>
            <a:pPr marL="0" indent="0">
              <a:buNone/>
            </a:pPr>
            <a:r>
              <a:rPr lang="en-US" sz="33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pperplate Gothic Bold" pitchFamily="34" charset="0"/>
              </a:rPr>
              <a:t>“</a:t>
            </a:r>
            <a:r>
              <a:rPr lang="en-US" sz="33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pperplate Gothic Bold" pitchFamily="34" charset="0"/>
              </a:rPr>
              <a:t>Know Thyself” to</a:t>
            </a:r>
          </a:p>
          <a:p>
            <a:pPr marL="0" indent="0">
              <a:buNone/>
            </a:pPr>
            <a:r>
              <a:rPr lang="en-US" sz="33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pperplate Gothic Bold" pitchFamily="34" charset="0"/>
              </a:rPr>
              <a:t>“Know </a:t>
            </a:r>
            <a:r>
              <a:rPr lang="en-US" sz="3300" dirty="0" err="1" smtClean="0">
                <a:solidFill>
                  <a:schemeClr val="bg1">
                    <a:lumMod val="50000"/>
                    <a:lumOff val="50000"/>
                  </a:schemeClr>
                </a:solidFill>
                <a:latin typeface="Copperplate Gothic Bold" pitchFamily="34" charset="0"/>
              </a:rPr>
              <a:t>Thyselfie</a:t>
            </a:r>
            <a:r>
              <a:rPr lang="en-US" sz="33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pperplate Gothic Bold" pitchFamily="34" charset="0"/>
              </a:rPr>
              <a:t>”</a:t>
            </a:r>
            <a:r>
              <a:rPr lang="en-US" sz="33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pperplate Gothic Bold" pitchFamily="34" charset="0"/>
              </a:rPr>
              <a:t> 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bg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FF0000"/>
                </a:solidFill>
                <a:latin typeface="Cambria"/>
                <a:cs typeface="Cambria"/>
              </a:rPr>
              <a:t>U-I-</a:t>
            </a:r>
            <a:r>
              <a:rPr lang="en-US" sz="8000" dirty="0" err="1" smtClean="0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lang="en-US" sz="8000" dirty="0" smtClean="0">
                <a:solidFill>
                  <a:srgbClr val="FF0000"/>
                </a:solidFill>
                <a:latin typeface="Cambria"/>
                <a:cs typeface="Cambria"/>
              </a:rPr>
              <a:t>…x</a:t>
            </a:r>
            <a:endParaRPr lang="en-US" sz="80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215900"/>
            <a:ext cx="69850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752600" y="1066800"/>
            <a:ext cx="5638800" cy="502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3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pperplate Gothic Bold" pitchFamily="34" charset="0"/>
              </a:rPr>
              <a:t>II/III Turn To: </a:t>
            </a:r>
            <a:endParaRPr lang="en-US" sz="3600" dirty="0" smtClean="0">
              <a:solidFill>
                <a:schemeClr val="bg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8000" dirty="0" err="1" smtClean="0">
                <a:solidFill>
                  <a:srgbClr val="FF0000"/>
                </a:solidFill>
                <a:latin typeface="Cambria"/>
                <a:cs typeface="Cambria"/>
              </a:rPr>
              <a:t>iThink</a:t>
            </a:r>
            <a:r>
              <a:rPr lang="en-US" sz="8000" dirty="0" smtClean="0">
                <a:solidFill>
                  <a:srgbClr val="FF0000"/>
                </a:solidFill>
                <a:latin typeface="Cambria"/>
                <a:cs typeface="Cambria"/>
              </a:rPr>
              <a:t> 3.0</a:t>
            </a:r>
            <a:r>
              <a:rPr lang="en-US" sz="80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, something in the middle of</a:t>
            </a:r>
            <a:endParaRPr lang="en-US" sz="8000" dirty="0">
              <a:solidFill>
                <a:schemeClr val="bg1">
                  <a:lumMod val="50000"/>
                  <a:lumOff val="50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3923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355600"/>
            <a:ext cx="82550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0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88</Words>
  <Application>Microsoft Macintosh PowerPoint</Application>
  <PresentationFormat>On-screen Show (4:3)</PresentationFormat>
  <Paragraphs>33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Notes Towards  Documentary Poetics:   A Post-Cartesian Reflection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Desiderius Erasmus</dc:title>
  <dc:creator>Kyoo Lee</dc:creator>
  <cp:lastModifiedBy>Kyoo Lee</cp:lastModifiedBy>
  <cp:revision>181</cp:revision>
  <dcterms:created xsi:type="dcterms:W3CDTF">2005-03-01T07:25:50Z</dcterms:created>
  <dcterms:modified xsi:type="dcterms:W3CDTF">2014-06-05T23:09:20Z</dcterms:modified>
</cp:coreProperties>
</file>